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3" r:id="rId4"/>
    <p:sldId id="264" r:id="rId5"/>
    <p:sldId id="265" r:id="rId6"/>
    <p:sldId id="272" r:id="rId7"/>
    <p:sldId id="275" r:id="rId8"/>
    <p:sldId id="269" r:id="rId9"/>
    <p:sldId id="273" r:id="rId10"/>
    <p:sldId id="271" r:id="rId11"/>
    <p:sldId id="27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6E3A0-7C2E-4E89-BC6B-325516C52FAB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DA4A-9328-4641-818A-6D0259A97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86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715436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Отчёт  педагогической деятельности в летний период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старший возраст)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0892" y="5572140"/>
            <a:ext cx="1958708" cy="10520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Куклина Я.Г.</a:t>
            </a:r>
          </a:p>
          <a:p>
            <a:r>
              <a:rPr lang="ru-RU" dirty="0" err="1" smtClean="0"/>
              <a:t>Рудова</a:t>
            </a:r>
            <a:r>
              <a:rPr lang="ru-RU" dirty="0" smtClean="0"/>
              <a:t> С.В.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62865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г.</a:t>
            </a:r>
            <a:endParaRPr lang="ru-RU" dirty="0"/>
          </a:p>
        </p:txBody>
      </p:sp>
      <p:pic>
        <p:nvPicPr>
          <p:cNvPr id="1026" name="Picture 2" descr="C:\Users\Данил\Desktop\_5be997068930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4553344" cy="296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Организовать исследовательскую деятельность.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5" name="Picture 2" descr="C:\Users\Данил\Desktop\7141340f6e11c3cf9fe94b9be90daa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914" y="0"/>
            <a:ext cx="1418086" cy="1526876"/>
          </a:xfrm>
          <a:prstGeom prst="rect">
            <a:avLst/>
          </a:prstGeom>
          <a:noFill/>
        </p:spPr>
      </p:pic>
      <p:pic>
        <p:nvPicPr>
          <p:cNvPr id="5122" name="Picture 2" descr="C:\Users\Яна\Desktop\фото исслед\i (1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6479" y="1571612"/>
            <a:ext cx="250033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Яна\Desktop\фото исслед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257176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250030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«Выносная лаборатория»</a:t>
            </a:r>
            <a:endParaRPr lang="ru-RU" sz="2800" dirty="0"/>
          </a:p>
        </p:txBody>
      </p:sp>
      <p:pic>
        <p:nvPicPr>
          <p:cNvPr id="5124" name="Picture 4" descr="C:\Users\Яна\Desktop\kisspng-magnifying-glass-child-clip-art-take-the-magnifying-glass-of-the-little-boy-vector-5a92b13e727b13.7434159315195630704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071942"/>
            <a:ext cx="2071702" cy="197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Данил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893" y="571480"/>
            <a:ext cx="1509107" cy="1302783"/>
          </a:xfrm>
          <a:prstGeom prst="rect">
            <a:avLst/>
          </a:prstGeom>
          <a:noFill/>
        </p:spPr>
      </p:pic>
      <p:pic>
        <p:nvPicPr>
          <p:cNvPr id="1026" name="Picture 2" descr="C:\Users\Яна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786346" cy="358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Яна\Desktop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35897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228599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«Песок и сито»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71435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«Исследуем почву»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18388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ХОРОШО У НАС В САДУ!</a:t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на\Desktop\фото исслед\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2293" b="10488"/>
          <a:stretch>
            <a:fillRect/>
          </a:stretch>
        </p:blipFill>
        <p:spPr bwMode="auto">
          <a:xfrm>
            <a:off x="1571604" y="2285992"/>
            <a:ext cx="607223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Яна\Desktop\0_9fd08_e08500d4_XL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57312" cy="1675071"/>
          </a:xfrm>
          <a:prstGeom prst="rect">
            <a:avLst/>
          </a:prstGeom>
          <a:noFill/>
        </p:spPr>
      </p:pic>
      <p:pic>
        <p:nvPicPr>
          <p:cNvPr id="5" name="Picture 2" descr="C:\Users\Данил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509107" cy="1302783"/>
          </a:xfrm>
          <a:prstGeom prst="rect">
            <a:avLst/>
          </a:prstGeom>
          <a:noFill/>
        </p:spPr>
      </p:pic>
      <p:pic>
        <p:nvPicPr>
          <p:cNvPr id="6" name="Picture 2" descr="C:\Users\Данил\Desktop\7141340f6e11c3cf9fe94b9be90daac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072074"/>
            <a:ext cx="1418086" cy="152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1928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Создание условий для развития у ребенка познавательно – речевых и физических способностей.</a:t>
            </a:r>
            <a:endParaRPr lang="ru-RU" sz="3600" dirty="0"/>
          </a:p>
        </p:txBody>
      </p:sp>
      <p:pic>
        <p:nvPicPr>
          <p:cNvPr id="2051" name="Picture 3" descr="C:\Users\Данил\Desktop\1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3571900" cy="256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571184" cy="50006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Формировать двигательную </a:t>
            </a:r>
            <a:r>
              <a:rPr lang="ru-RU" sz="3600" dirty="0"/>
              <a:t> </a:t>
            </a:r>
            <a:r>
              <a:rPr lang="ru-RU" sz="3600" dirty="0" smtClean="0"/>
              <a:t> активность;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Развивать речевые навыки;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Поддерживать познавательный интерес к окружающему миру;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Организовать исследовательскую деятельность.</a:t>
            </a:r>
            <a:endParaRPr lang="ru-RU" sz="3600" dirty="0"/>
          </a:p>
        </p:txBody>
      </p:sp>
      <p:pic>
        <p:nvPicPr>
          <p:cNvPr id="2050" name="Picture 2" descr="C:\Users\Яна\Desktop\bee-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42918"/>
            <a:ext cx="1357322" cy="170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072362" cy="92869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 :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929618" cy="450059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8600" dirty="0" smtClean="0"/>
              <a:t> </a:t>
            </a:r>
            <a:r>
              <a:rPr lang="ru-RU" sz="11200" dirty="0" smtClean="0"/>
              <a:t>Участвует в соревновательных играх;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Метает предметы правой и левой рукой точно в цель;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Придумывает новые варианты игры, рассказывает о них сверстникам;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Самостоятельно выбирает объект для исследования;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Делает выводы;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Проводит эксперименты с водой, песком;</a:t>
            </a:r>
          </a:p>
          <a:p>
            <a:pPr>
              <a:buFont typeface="Wingdings" pitchFamily="2" charset="2"/>
              <a:buChar char="Ø"/>
            </a:pPr>
            <a:r>
              <a:rPr lang="ru-RU" sz="11200" dirty="0" smtClean="0"/>
              <a:t>Проявляет инициативу в организации дидактических игр.</a:t>
            </a:r>
          </a:p>
          <a:p>
            <a:pPr>
              <a:buFont typeface="Wingdings" pitchFamily="2" charset="2"/>
              <a:buChar char="Ø"/>
            </a:pPr>
            <a:endParaRPr lang="ru-RU" sz="11200" dirty="0" smtClean="0"/>
          </a:p>
          <a:p>
            <a:pPr>
              <a:buFont typeface="Wingdings" pitchFamily="2" charset="2"/>
              <a:buChar char="Ø"/>
            </a:pPr>
            <a:endParaRPr lang="ru-RU" sz="11200" dirty="0" smtClean="0"/>
          </a:p>
          <a:p>
            <a:pPr>
              <a:buNone/>
            </a:pPr>
            <a:endParaRPr lang="ru-RU" sz="86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Яна\Desktop\0_9fd08_e08500d4_XL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42918"/>
            <a:ext cx="1457312" cy="167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4395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Формируем двигательную </a:t>
            </a:r>
            <a:br>
              <a:rPr lang="ru-RU" sz="4400" dirty="0" smtClean="0"/>
            </a:br>
            <a:r>
              <a:rPr lang="ru-RU" sz="4400" dirty="0" smtClean="0"/>
              <a:t>  активность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анил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893" y="0"/>
            <a:ext cx="1509107" cy="1302783"/>
          </a:xfrm>
          <a:prstGeom prst="rect">
            <a:avLst/>
          </a:prstGeom>
          <a:noFill/>
        </p:spPr>
      </p:pic>
      <p:pic>
        <p:nvPicPr>
          <p:cNvPr id="1026" name="Picture 2" descr="C:\Users\Данил\Desktop\Новая папка\i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90070" y="1393017"/>
            <a:ext cx="3214710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анил\Desktop\Новая папка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9649" y="1444032"/>
            <a:ext cx="3170981" cy="422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535782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«Девочки и мальчики»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535782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«Гонки на самокатах»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анил\Desktop\7141340f6e11c3cf9fe94b9be90daa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1" y="0"/>
            <a:ext cx="1347789" cy="1450738"/>
          </a:xfrm>
          <a:prstGeom prst="rect">
            <a:avLst/>
          </a:prstGeom>
          <a:noFill/>
        </p:spPr>
      </p:pic>
      <p:pic>
        <p:nvPicPr>
          <p:cNvPr id="2050" name="Picture 2" descr="C:\Users\Данил\Desktop\Новая папк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40" y="1071546"/>
            <a:ext cx="235745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157161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«Попади в шарик»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2500306"/>
            <a:ext cx="378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«Удержись на бревне»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" name="Picture 2" descr="C:\Users\Данил\Desktop\Новая папка\i (18).jpg"/>
          <p:cNvPicPr>
            <a:picLocks noChangeAspect="1" noChangeArrowheads="1"/>
          </p:cNvPicPr>
          <p:nvPr/>
        </p:nvPicPr>
        <p:blipFill>
          <a:blip r:embed="rId4" cstate="print"/>
          <a:srcRect t="15441" b="7353"/>
          <a:stretch>
            <a:fillRect/>
          </a:stretch>
        </p:blipFill>
        <p:spPr bwMode="auto">
          <a:xfrm rot="16200000">
            <a:off x="2507652" y="2350076"/>
            <a:ext cx="3286148" cy="301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Данил\Desktop\Новая папка\i (19).jpg"/>
          <p:cNvPicPr>
            <a:picLocks noChangeAspect="1" noChangeArrowheads="1"/>
          </p:cNvPicPr>
          <p:nvPr/>
        </p:nvPicPr>
        <p:blipFill>
          <a:blip r:embed="rId5" cstate="print"/>
          <a:srcRect b="11999"/>
          <a:stretch>
            <a:fillRect/>
          </a:stretch>
        </p:blipFill>
        <p:spPr bwMode="auto">
          <a:xfrm rot="16200000">
            <a:off x="5786416" y="3143248"/>
            <a:ext cx="3214709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-214346" y="471488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«Накорми зайца»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4876" y="6143644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Кольцеброс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57214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«»</a:t>
            </a:r>
            <a:endParaRPr lang="ru-RU" dirty="0"/>
          </a:p>
        </p:txBody>
      </p:sp>
      <p:pic>
        <p:nvPicPr>
          <p:cNvPr id="9" name="Picture 3" descr="C:\Users\Данил\Desktop\Новая папка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786214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Данил\Desktop\Новая папка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3786214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Данил\Desktop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4893" y="0"/>
            <a:ext cx="1509107" cy="130278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48" y="607220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Рукоход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76438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Поддерживаем познавательный интерес к окружающему миру.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анил\Desktop\7141340f6e11c3cf9fe94b9be90daa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914" y="214290"/>
            <a:ext cx="1418086" cy="1526876"/>
          </a:xfrm>
          <a:prstGeom prst="rect">
            <a:avLst/>
          </a:prstGeom>
          <a:noFill/>
        </p:spPr>
      </p:pic>
      <p:pic>
        <p:nvPicPr>
          <p:cNvPr id="4098" name="Picture 2" descr="C:\Users\Яна\Desktop\фото исслед\i (5).jpg"/>
          <p:cNvPicPr>
            <a:picLocks noChangeAspect="1" noChangeArrowheads="1"/>
          </p:cNvPicPr>
          <p:nvPr/>
        </p:nvPicPr>
        <p:blipFill>
          <a:blip r:embed="rId3"/>
          <a:srcRect t="9375"/>
          <a:stretch>
            <a:fillRect/>
          </a:stretch>
        </p:blipFill>
        <p:spPr bwMode="auto">
          <a:xfrm>
            <a:off x="3500430" y="1928802"/>
            <a:ext cx="2539745" cy="46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257148" cy="2790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100" name="Picture 4" descr="C:\Users\Яна\Desktop\фото исслед\i (9).jpg"/>
          <p:cNvPicPr>
            <a:picLocks noChangeAspect="1" noChangeArrowheads="1"/>
          </p:cNvPicPr>
          <p:nvPr/>
        </p:nvPicPr>
        <p:blipFill>
          <a:blip r:embed="rId4"/>
          <a:srcRect b="11682"/>
          <a:stretch>
            <a:fillRect/>
          </a:stretch>
        </p:blipFill>
        <p:spPr bwMode="auto">
          <a:xfrm>
            <a:off x="571472" y="1874054"/>
            <a:ext cx="2619376" cy="462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Яна\Desktop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79498"/>
            <a:ext cx="2714644" cy="458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Данил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893" y="500042"/>
            <a:ext cx="1509107" cy="1302783"/>
          </a:xfrm>
          <a:prstGeom prst="rect">
            <a:avLst/>
          </a:prstGeom>
          <a:noFill/>
        </p:spPr>
      </p:pic>
      <p:pic>
        <p:nvPicPr>
          <p:cNvPr id="6" name="Picture 2" descr="C:\Users\Данил\Desktop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893" y="571480"/>
            <a:ext cx="1509107" cy="1302783"/>
          </a:xfrm>
          <a:prstGeom prst="rect">
            <a:avLst/>
          </a:prstGeom>
          <a:noFill/>
        </p:spPr>
      </p:pic>
      <p:pic>
        <p:nvPicPr>
          <p:cNvPr id="3074" name="Picture 2" descr="C:\Users\Яна\Desktop\фото исслед\i (1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6678"/>
          <a:stretch>
            <a:fillRect/>
          </a:stretch>
        </p:blipFill>
        <p:spPr bwMode="auto">
          <a:xfrm>
            <a:off x="3071802" y="2714620"/>
            <a:ext cx="560008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1643050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«Сбор урожая»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 descr="C:\Users\Яна\Desktop\фото исслед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225029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150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Отчёт  педагогической деятельности в летний период  (старший возраст)</vt:lpstr>
      <vt:lpstr>    Цель:   </vt:lpstr>
      <vt:lpstr>ЗАДАЧИ:</vt:lpstr>
      <vt:lpstr>Планируемый результат :</vt:lpstr>
      <vt:lpstr>                                                                                                                                                                        Формируем двигательную    активность </vt:lpstr>
      <vt:lpstr>Слайд 6</vt:lpstr>
      <vt:lpstr>Слайд 7</vt:lpstr>
      <vt:lpstr>                                                                                                                                                                        Поддерживаем познавательный интерес к окружающему миру.</vt:lpstr>
      <vt:lpstr>Слайд 9</vt:lpstr>
      <vt:lpstr>Организовать исследовательскую деятельность. </vt:lpstr>
      <vt:lpstr>Слайд 11</vt:lpstr>
      <vt:lpstr>                                                                                                                                                                       ХОРОШО У НАС В САДУ!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  педагогической деятельности в летний период группа «Маргаритка»</dc:title>
  <dc:creator>Данил</dc:creator>
  <cp:lastModifiedBy>Яна</cp:lastModifiedBy>
  <cp:revision>36</cp:revision>
  <dcterms:created xsi:type="dcterms:W3CDTF">2019-08-21T10:41:52Z</dcterms:created>
  <dcterms:modified xsi:type="dcterms:W3CDTF">2019-08-29T07:54:06Z</dcterms:modified>
</cp:coreProperties>
</file>